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6" r:id="rId5"/>
    <p:sldId id="278" r:id="rId6"/>
    <p:sldId id="275" r:id="rId7"/>
    <p:sldId id="258" r:id="rId8"/>
    <p:sldId id="267" r:id="rId9"/>
    <p:sldId id="276" r:id="rId10"/>
    <p:sldId id="259" r:id="rId11"/>
    <p:sldId id="263" r:id="rId12"/>
    <p:sldId id="272" r:id="rId13"/>
    <p:sldId id="261" r:id="rId14"/>
    <p:sldId id="262" r:id="rId15"/>
    <p:sldId id="268" r:id="rId16"/>
    <p:sldId id="271" r:id="rId17"/>
    <p:sldId id="269" r:id="rId18"/>
    <p:sldId id="260" r:id="rId19"/>
    <p:sldId id="264" r:id="rId20"/>
    <p:sldId id="265" r:id="rId21"/>
    <p:sldId id="277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75" autoAdjust="0"/>
  </p:normalViewPr>
  <p:slideViewPr>
    <p:cSldViewPr>
      <p:cViewPr varScale="1">
        <p:scale>
          <a:sx n="78" d="100"/>
          <a:sy n="78" d="100"/>
        </p:scale>
        <p:origin x="-157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63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48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12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63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95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5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02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43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81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18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57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903F7-BCB0-43D9-9DDA-9FB95C7FD179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1461B-A479-4702-B0AA-679D8C024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78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Istituto Comprensivo UTA</a:t>
            </a:r>
            <a:br>
              <a:rPr lang="it-IT" b="1" dirty="0" smtClean="0">
                <a:solidFill>
                  <a:srgbClr val="0070C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>Scuola Primaria G. Garibaldi</a:t>
            </a:r>
            <a:br>
              <a:rPr lang="it-IT" b="1" dirty="0" smtClean="0">
                <a:solidFill>
                  <a:srgbClr val="0070C0"/>
                </a:solidFill>
              </a:rPr>
            </a:br>
            <a:r>
              <a:rPr lang="it-IT" sz="4900" b="1" dirty="0" smtClean="0">
                <a:solidFill>
                  <a:srgbClr val="00B050"/>
                </a:solidFill>
              </a:rPr>
              <a:t>Classe 3</a:t>
            </a:r>
            <a:r>
              <a:rPr lang="it-IT" sz="4900" b="1" smtClean="0">
                <a:solidFill>
                  <a:srgbClr val="00B050"/>
                </a:solidFill>
              </a:rPr>
              <a:t>^ D</a:t>
            </a:r>
            <a:endParaRPr lang="it-IT" sz="4900" b="1" dirty="0">
              <a:solidFill>
                <a:srgbClr val="00B05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6000" b="1" smtClean="0">
                <a:solidFill>
                  <a:srgbClr val="0070C0"/>
                </a:solidFill>
              </a:rPr>
              <a:t>VI </a:t>
            </a:r>
            <a:r>
              <a:rPr lang="it-IT" sz="6000" b="1" dirty="0" err="1" smtClean="0">
                <a:solidFill>
                  <a:srgbClr val="0070C0"/>
                </a:solidFill>
              </a:rPr>
              <a:t>presentiAMO</a:t>
            </a:r>
            <a:endParaRPr lang="it-IT" sz="6000" b="1" dirty="0" smtClean="0">
              <a:solidFill>
                <a:srgbClr val="0070C0"/>
              </a:solidFill>
            </a:endParaRPr>
          </a:p>
          <a:p>
            <a:r>
              <a:rPr lang="it-IT" sz="6000" b="1" dirty="0" smtClean="0">
                <a:solidFill>
                  <a:srgbClr val="0070C0"/>
                </a:solidFill>
              </a:rPr>
              <a:t>UTA</a:t>
            </a:r>
            <a:endParaRPr lang="it-IT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85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67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964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2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06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964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8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328"/>
            <a:ext cx="8748464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68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48464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62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14" y="0"/>
            <a:ext cx="552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9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505512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0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76456" cy="65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46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00459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2896"/>
            <a:ext cx="6210776" cy="66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6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76456" cy="65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7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91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7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01224"/>
            <a:ext cx="4032448" cy="30243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8587" y="991038"/>
            <a:ext cx="652872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2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48464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9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46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7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35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</Words>
  <Application>Microsoft Office PowerPoint</Application>
  <PresentationFormat>Presentazione su schermo (4:3)</PresentationFormat>
  <Paragraphs>3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Istituto Comprensivo UTA Scuola Primaria G. Garibaldi Classe 3^ 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UTA Scuola Primaria G. Garibaldi Classe 3^ C</dc:title>
  <dc:creator>Carlo Caddeo</dc:creator>
  <cp:lastModifiedBy>Carlo Caddeo</cp:lastModifiedBy>
  <cp:revision>7</cp:revision>
  <dcterms:created xsi:type="dcterms:W3CDTF">2021-06-09T13:48:38Z</dcterms:created>
  <dcterms:modified xsi:type="dcterms:W3CDTF">2021-06-10T15:53:24Z</dcterms:modified>
</cp:coreProperties>
</file>